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ru-B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08:02:56.8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08:03:51.44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 5 24575,'-6'0'0,"-12"-5"0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9946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.xml"/><Relationship Id="rId5" Type="http://schemas.openxmlformats.org/officeDocument/2006/relationships/image" Target="../media/image6.png"/><Relationship Id="rId4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3" y="89179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800" b="1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Construction Site Safety Rules</a:t>
            </a:r>
            <a:endParaRPr lang="en-US" sz="4800" b="1" dirty="0"/>
          </a:p>
        </p:txBody>
      </p:sp>
      <p:sp>
        <p:nvSpPr>
          <p:cNvPr id="4" name="Text 1"/>
          <p:cNvSpPr/>
          <p:nvPr/>
        </p:nvSpPr>
        <p:spPr>
          <a:xfrm>
            <a:off x="837724" y="407967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000"/>
              </a:lnSpc>
              <a:buNone/>
            </a:pPr>
            <a:r>
              <a:rPr lang="en-US" sz="20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Safety depends on everyone: governments, managers, supervisors, workers. Precise measures reduce accidents and ill health. Main hazards: falls, vehicles, electrocutions, machinery, falling objects.</a:t>
            </a:r>
            <a:endParaRPr lang="en-US" sz="20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879175"/>
            <a:ext cx="724423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Summary &amp; Key Takeaways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4942165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615559" y="50244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Wear PPE Always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5519976"/>
            <a:ext cx="555009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Prevents majority of injuries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7464862" y="4942165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242697" y="50244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Follow Safety Signs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242697" y="5519976"/>
            <a:ext cx="555009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Stay aware of hazards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6381750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615559" y="64640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Keep Site Organized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615559" y="6959560"/>
            <a:ext cx="555009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Reduces accidents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7464862" y="6381750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242697" y="6464022"/>
            <a:ext cx="353615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Report Issues Immediately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242697" y="6959560"/>
            <a:ext cx="555009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Ensures timely resolutions</a:t>
            </a:r>
            <a:endParaRPr lang="en-US" sz="185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ECD25DF-3C10-B2AE-C276-2E3C02432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8756" y="7342584"/>
            <a:ext cx="2314575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80569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Personal Protective Equipment (PPE)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572703"/>
            <a:ext cx="7468553" cy="3239333"/>
          </a:xfrm>
          <a:prstGeom prst="roundRect">
            <a:avLst>
              <a:gd name="adj" fmla="val 3104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4659" y="28196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Essential PPE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84659" y="3315176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Hard hats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084659" y="3781901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Goggles and gloves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084659" y="4248626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Earplugs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084659" y="4715351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Safety boots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084659" y="5182076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High visibility clothing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837724" y="6051352"/>
            <a:ext cx="7468553" cy="1372433"/>
          </a:xfrm>
          <a:prstGeom prst="roundRect">
            <a:avLst>
              <a:gd name="adj" fmla="val 7326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84659" y="629828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Purpose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84659" y="6793825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Reduce exposure to hazards and injuries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000012"/>
            <a:ext cx="687347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Safety Signs &amp; Awareness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063002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101959" y="3145274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Types of Signs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01959" y="3640812"/>
            <a:ext cx="28068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Prohibition, mandatory, warning, safe condition, fire-fighting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208062" y="3063002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85897" y="3145274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Placement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85897" y="3640812"/>
            <a:ext cx="28068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Clear, visible, and strategically positioned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268635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101959" y="535090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Worker Awareness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101959" y="5846445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Familiarity with signs is crucial</a:t>
            </a:r>
            <a:endParaRPr lang="en-US" sz="18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61FFE700-9091-C1A9-BF2B-5381090B9B61}"/>
                  </a:ext>
                </a:extLst>
              </p14:cNvPr>
              <p14:cNvContentPartPr/>
              <p14:nvPr/>
            </p14:nvContentPartPr>
            <p14:xfrm>
              <a:off x="13930387" y="8048258"/>
              <a:ext cx="360" cy="360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61FFE700-9091-C1A9-BF2B-5381090B9B6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21387" y="803961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1F4DAC30-18DC-F998-F50E-CE3895ABE76C}"/>
                  </a:ext>
                </a:extLst>
              </p14:cNvPr>
              <p14:cNvContentPartPr/>
              <p14:nvPr/>
            </p14:nvContentPartPr>
            <p14:xfrm>
              <a:off x="7069507" y="6601778"/>
              <a:ext cx="8640" cy="2160"/>
            </p14:xfrm>
          </p:contentPart>
        </mc:Choice>
        <mc:Fallback xmlns=""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1F4DAC30-18DC-F998-F50E-CE3895ABE76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06507" y="6538778"/>
                <a:ext cx="134280" cy="127800"/>
              </a:xfrm>
              <a:prstGeom prst="rect">
                <a:avLst/>
              </a:prstGeom>
            </p:spPr>
          </p:pic>
        </mc:Fallback>
      </mc:AlternateContent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F691F300-0036-3A94-2BEC-52C681E502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97468" y="7429500"/>
            <a:ext cx="2314575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5448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Site Inductions &amp; Instructions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321487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76124" y="332148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Site Induction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76124" y="3817025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Intro to site operations for newcomers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196697" y="4439364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735098" y="44393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Toolbox Talks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735098" y="4934903"/>
            <a:ext cx="65711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Daily or frequent safety reminders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555790" y="5557242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2094190" y="555724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Clear Instructions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094190" y="6052780"/>
            <a:ext cx="62120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Prevent misunderstandings and accidents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816590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Keep Site Clean and Organized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Daily Cleaning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Remove debris, dust, and stagnant water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Tool Storage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Organize tools, unplug power equipment when not in use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Benefits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Prevent slips, trips, injuries, and tool damage</a:t>
            </a:r>
            <a:endParaRPr lang="en-US" sz="185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162D143-4C09-5F56-86C5-DB84E7D64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5825" y="7429500"/>
            <a:ext cx="2314575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83951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Use Proper Tools &amp; Equipment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606522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101959" y="3688794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Right Tool for Job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01959" y="4184332"/>
            <a:ext cx="28068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Avoid makeshift or improper tool use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208062" y="3606522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85897" y="3688794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Improves Efficiency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85897" y="4184332"/>
            <a:ext cx="28068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Completes tasks faster and safer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42913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101959" y="55114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Reduces Accidents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101959" y="6006941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Prevents misuse-related injuries</a:t>
            </a:r>
            <a:endParaRPr lang="en-US" sz="185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70E4F11-1B5F-FCC2-4854-F323EE26B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9340" y="7309722"/>
            <a:ext cx="2314575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428869"/>
            <a:ext cx="737747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Emergency Response Plans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2491859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27311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Planning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393513" y="3226713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Detail response actions for emergencies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3928110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3513" y="416742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Responsible Team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393513" y="4662964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Manage crises and report hazards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5364361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93513" y="56036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Training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393513" y="6099215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Regular drills for preparedness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685097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Safety Barriers &amp; Controls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753195" y="42668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Barriers &amp; Fences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762381"/>
            <a:ext cx="373165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Keep workers away from hazards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49146" y="4482346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1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9941243" y="30435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Electrical Safeguards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41243" y="3539133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Isolate high-voltage equipment</a:t>
            </a:r>
            <a:endParaRPr lang="en-US" sz="18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929563" y="3108008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2</a:t>
            </a:r>
            <a:endParaRPr lang="en-US" sz="2800" dirty="0"/>
          </a:p>
        </p:txBody>
      </p:sp>
      <p:sp>
        <p:nvSpPr>
          <p:cNvPr id="11" name="Text 7"/>
          <p:cNvSpPr/>
          <p:nvPr/>
        </p:nvSpPr>
        <p:spPr>
          <a:xfrm>
            <a:off x="9941243" y="54900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Toxic Chemicals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41243" y="5985629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Prevent exposure to fumes</a:t>
            </a:r>
            <a:endParaRPr lang="en-US" sz="18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929563" y="5856565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3</a:t>
            </a:r>
            <a:endParaRPr lang="en-US" sz="280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940A4E2-A0AF-531B-5CA1-7D2EF2377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7468" y="7409974"/>
            <a:ext cx="2314575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633007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Pre-Checks &amp; Reporting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Pre-Use Checks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Inspect tools and equipment for damage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979545"/>
            <a:ext cx="283583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Immediate Reporting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570809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Report unsafe conditions promptly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Early Action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Minimizes risk of escalation and accidents</a:t>
            </a:r>
            <a:endParaRPr lang="en-US" sz="185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F3E4681-BF89-8358-8DA4-710795578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7468" y="7315906"/>
            <a:ext cx="2314575" cy="8001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298</Words>
  <Application>Microsoft Office PowerPoint</Application>
  <PresentationFormat>Произвольный</PresentationFormat>
  <Paragraphs>82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Funnel Display</vt:lpstr>
      <vt:lpstr>Funnel Sans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Людмила Иосифовна</cp:lastModifiedBy>
  <cp:revision>3</cp:revision>
  <dcterms:created xsi:type="dcterms:W3CDTF">2025-05-23T19:12:07Z</dcterms:created>
  <dcterms:modified xsi:type="dcterms:W3CDTF">2025-05-26T11:31:10Z</dcterms:modified>
</cp:coreProperties>
</file>